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303D5C-ED16-4641-9C59-FBF623CA0A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CAE45F-E466-430E-9E1D-85526ADF64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CFFF3-02CA-46F6-B91D-9BEB884A155D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471E20-F715-4B7A-9707-7CCCA11F93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1DB02-3944-4F84-B32C-8DF8C4EFCE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65A4F-B496-4ADE-B06F-96A8C9B3F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2693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24077-245E-4388-875B-A39B5B35A8B8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F6C79-361A-483B-941C-009115666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4080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1F6C79-361A-483B-941C-009115666E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0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3E04-CC7B-421F-9F4C-09386ADFE90E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EA5A-FB96-480A-9B63-A429DB096E0F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EC4A-D232-4C98-B70F-BECEE4277ED3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2F918-0DD6-4A1C-8202-81A9DF5B477C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9DCC-507E-44A6-9942-29006AD3951E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7C5B-EBD5-441C-8A7D-57D307636F3E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2F50-4060-42EF-AB9F-9606EE46CBF9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AF3B6-B248-40E4-836B-95FAA4A28B11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F2A4-FBBF-410A-8866-BED3F36F1A6B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B107-B795-4D36-8B9B-FCF7C8ADB380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93A-5E84-4812-AA44-7E115080B704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F944A-A54E-4040-866B-3436973AEE25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Copyright, WINyana Transformation PLC, April,2020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06ADF9D3-E290-4256-9FAB-A96F6C972AC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473" y="30753"/>
            <a:ext cx="1402087" cy="461136"/>
          </a:xfrm>
          <a:prstGeom prst="rect">
            <a:avLst/>
          </a:prstGeom>
        </p:spPr>
      </p:pic>
      <p:pic>
        <p:nvPicPr>
          <p:cNvPr id="10" name="Picture 9" descr="A picture containing honeycomb, object, indoor, dome&#10;&#10;Description automatically generated">
            <a:extLst>
              <a:ext uri="{FF2B5EF4-FFF2-40B4-BE49-F238E27FC236}">
                <a16:creationId xmlns:a16="http://schemas.microsoft.com/office/drawing/2014/main" id="{4D742FD6-ACF8-4344-9261-55864AC594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2" y="0"/>
            <a:ext cx="9128738" cy="682724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7433A57-3BBA-4107-B60E-4BF5CF49DBF0}"/>
              </a:ext>
            </a:extLst>
          </p:cNvPr>
          <p:cNvSpPr/>
          <p:nvPr userDrawn="1"/>
        </p:nvSpPr>
        <p:spPr>
          <a:xfrm>
            <a:off x="89416" y="597661"/>
            <a:ext cx="8906803" cy="612381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  <a:alpha val="15000"/>
                </a:schemeClr>
              </a:gs>
              <a:gs pos="100000">
                <a:schemeClr val="bg2">
                  <a:lumMod val="36000"/>
                  <a:alpha val="6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150878"/>
          </a:xfrm>
        </p:spPr>
        <p:txBody>
          <a:bodyPr>
            <a:noAutofit/>
          </a:bodyPr>
          <a:lstStyle/>
          <a:p>
            <a:r>
              <a:rPr lang="en-US" sz="3200" dirty="0"/>
              <a:t> </a:t>
            </a:r>
            <a:r>
              <a:rPr lang="en-US" sz="3200" b="1" dirty="0"/>
              <a:t>COVID-19 Safety Management Systems requirements for organizations</a:t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1026" name="Picture 2" descr="Sterilize your mask after every use as study says that covid-19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8" y="1684280"/>
            <a:ext cx="8895962" cy="5037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4F6AB-8EB2-4010-BAC2-872673119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5C57E-4581-44EC-BBBC-D8B45D82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23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SLS 1672: 2020?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Why SLS 1672: 2020?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Who should comply with this standard? </a:t>
            </a:r>
          </a:p>
          <a:p>
            <a:endParaRPr lang="en-US" b="1" dirty="0"/>
          </a:p>
          <a:p>
            <a:r>
              <a:rPr lang="en-US" b="1" dirty="0"/>
              <a:t>Advantages of SLS 1672: 2020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286CC-6902-44AB-BAB9-00707685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9C8B6-57A4-4E5D-A8A3-EAC01D1ED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11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 Black" pitchFamily="34" charset="0"/>
              </a:rPr>
              <a:t>What</a:t>
            </a:r>
            <a:r>
              <a:rPr lang="en-US" b="1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n-US" b="1" dirty="0">
                <a:latin typeface="Arial Black" pitchFamily="34" charset="0"/>
              </a:rPr>
              <a:t>is</a:t>
            </a:r>
            <a:r>
              <a:rPr lang="en-US" b="1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n-US" b="1" dirty="0">
                <a:latin typeface="Arial Black" pitchFamily="34" charset="0"/>
              </a:rPr>
              <a:t>SLS 1672: 2020?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Sri Lanka Standard (SLS) 1672 is the newly introduced standard which was published by Council of the Sri Lanka Standards Institution on 2020-05-20.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255" y="3810000"/>
            <a:ext cx="4953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/>
              <a:t>This standard presents COVID-19 safety management system requirements for organizations.</a:t>
            </a:r>
          </a:p>
          <a:p>
            <a:endParaRPr lang="en-US" dirty="0"/>
          </a:p>
        </p:txBody>
      </p:sp>
      <p:pic>
        <p:nvPicPr>
          <p:cNvPr id="3076" name="Picture 4" descr="Aunty Virus - Costa Blanca 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380819"/>
            <a:ext cx="42672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7FD4A-AF00-43FC-8785-FB9FEBDC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B86EB-6EBA-4FA4-AD35-B3147998E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6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itchFamily="34" charset="0"/>
              </a:rPr>
              <a:t>Why SLS 1672: 2020?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COVID is highly contagious and deadly.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COVID-19 safety management system preserves the safety of your organization. </a:t>
            </a:r>
          </a:p>
        </p:txBody>
      </p:sp>
      <p:pic>
        <p:nvPicPr>
          <p:cNvPr id="4" name="Picture 2" descr="Closeup hand holds a virus. virus research concept, innovativ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499215"/>
            <a:ext cx="50292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8BB71F-AD47-4259-A00D-B3E713A78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E5320-1EE1-4176-B845-262D6A4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9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Arial Black" pitchFamily="34" charset="0"/>
              </a:rPr>
              <a:t>Who should comply with this standard?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oronavirus: For introverts, masks are just what the doctor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02" y="1528989"/>
            <a:ext cx="8886798" cy="482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0800000" flipV="1">
            <a:off x="4038599" y="1958860"/>
            <a:ext cx="48767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This standard is applicable to all organizations, regardless of type, size or nature.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7E088-E1B8-4973-B636-380719160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F0D0D-6C06-4691-9733-188C60692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54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Arial Black" pitchFamily="34" charset="0"/>
              </a:rPr>
              <a:t>Advantages of SLS 1672: 2020</a:t>
            </a:r>
            <a:endParaRPr lang="en-US" sz="36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Control of COVID risk</a:t>
            </a:r>
          </a:p>
          <a:p>
            <a:r>
              <a:rPr lang="en-US" dirty="0"/>
              <a:t>Global recognition </a:t>
            </a:r>
          </a:p>
          <a:p>
            <a:pPr lvl="0"/>
            <a:r>
              <a:rPr lang="en-US" dirty="0"/>
              <a:t>Attract customers and business</a:t>
            </a:r>
          </a:p>
          <a:p>
            <a:pPr lvl="0"/>
            <a:r>
              <a:rPr lang="en-US" dirty="0"/>
              <a:t>Gives</a:t>
            </a:r>
            <a:r>
              <a:rPr lang="en-US" b="1" dirty="0"/>
              <a:t> </a:t>
            </a:r>
            <a:r>
              <a:rPr lang="en-US" dirty="0"/>
              <a:t>a co-competence to outperform  </a:t>
            </a:r>
          </a:p>
          <a:p>
            <a:pPr lvl="0"/>
            <a:r>
              <a:rPr lang="en-US" dirty="0"/>
              <a:t>Brings confidence to staff, and other interested parties to be with you</a:t>
            </a:r>
          </a:p>
        </p:txBody>
      </p:sp>
      <p:pic>
        <p:nvPicPr>
          <p:cNvPr id="6150" name="Picture 6" descr="How to Make DIY N95 Masks? Pros &amp; Cons of Mask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81201"/>
            <a:ext cx="33173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BCD2B-CC41-4520-B236-4FF2E0EF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2BA2B-0B30-4237-A96F-97ADFF2D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6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Doctor And Nurse Wearing Medical Mask For Coronavirus Covid 19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-340307"/>
            <a:ext cx="9137073" cy="669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28" y="5433022"/>
            <a:ext cx="9137072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Prevention is always better than cure!!!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304800"/>
            <a:ext cx="426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latin typeface="Kunstler Script" pitchFamily="66" charset="0"/>
              </a:rPr>
              <a:t>Thank you!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AEDAA-9DC3-4D67-9550-A5542B40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21B6F-1018-4B90-8FCE-3ADD871B5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Copyright, WINyana Transformation PLC, April,2020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242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Kunstler Script</vt:lpstr>
      <vt:lpstr>Office Theme</vt:lpstr>
      <vt:lpstr> COVID-19 Safety Management Systems requirements for organizations </vt:lpstr>
      <vt:lpstr>Overview </vt:lpstr>
      <vt:lpstr>What is SLS 1672: 2020?</vt:lpstr>
      <vt:lpstr>Why SLS 1672: 2020? </vt:lpstr>
      <vt:lpstr>Who should comply with this standard? </vt:lpstr>
      <vt:lpstr>Advantages of SLS 1672: 2020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COVID-19 Safety Management Systems requirements for organizations </dc:title>
  <dc:creator>User</dc:creator>
  <cp:lastModifiedBy>Pravinda Pandigamage</cp:lastModifiedBy>
  <cp:revision>12</cp:revision>
  <dcterms:created xsi:type="dcterms:W3CDTF">2006-08-16T00:00:00Z</dcterms:created>
  <dcterms:modified xsi:type="dcterms:W3CDTF">2020-11-12T16:59:30Z</dcterms:modified>
</cp:coreProperties>
</file>